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2" autoAdjust="0"/>
    <p:restoredTop sz="94660"/>
  </p:normalViewPr>
  <p:slideViewPr>
    <p:cSldViewPr>
      <p:cViewPr varScale="1">
        <p:scale>
          <a:sx n="62" d="100"/>
          <a:sy n="62" d="100"/>
        </p:scale>
        <p:origin x="-15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EC26-9F1F-4A7A-A93F-FA1F1B6648A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107F-104B-402F-B3CC-26079624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3914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PREPARED BY :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CANTONMENT PUBLIC SCHOOL 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AND 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COLLEGE, MOMENSHAHI.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5" name="Picture 4" descr="G:\cropped-concrete3d-copy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শিক্ষা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The best place for a child to work is at scho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7543800" cy="39624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চিকিৎসা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doctors at wo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341" y="1600200"/>
            <a:ext cx="6833317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অন্যান্য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খরচ</a:t>
            </a:r>
            <a:r>
              <a:rPr lang="en-US" sz="4400" dirty="0" smtClean="0">
                <a:solidFill>
                  <a:srgbClr val="FF0000"/>
                </a:solidFill>
              </a:rPr>
              <a:t> –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err="1" smtClean="0">
                <a:solidFill>
                  <a:srgbClr val="002060"/>
                </a:solidFill>
              </a:rPr>
              <a:t>মেহমানদারি,উপহার,যাতায়াত,খবরের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কাগজ,সঞ্চয়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en-US" dirty="0" err="1" smtClean="0">
                <a:solidFill>
                  <a:srgbClr val="002060"/>
                </a:solidFill>
              </a:rPr>
              <a:t>পত্র,প্রাইজবন্ড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ইত্যাদি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মূল্যায়ন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১।বাজ়েট </a:t>
            </a:r>
            <a:r>
              <a:rPr lang="en-US" dirty="0" err="1" smtClean="0">
                <a:solidFill>
                  <a:srgbClr val="002060"/>
                </a:solidFill>
              </a:rPr>
              <a:t>কী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২।বাজ়েটের </a:t>
            </a:r>
            <a:r>
              <a:rPr lang="en-US" dirty="0" err="1" smtClean="0">
                <a:solidFill>
                  <a:srgbClr val="002060"/>
                </a:solidFill>
              </a:rPr>
              <a:t>খাত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বলতে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কী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বোঝায়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৩।</a:t>
            </a:r>
            <a:r>
              <a:rPr lang="en-US" dirty="0" smtClean="0">
                <a:solidFill>
                  <a:srgbClr val="002060"/>
                </a:solidFill>
              </a:rPr>
              <a:t>সুষম </a:t>
            </a:r>
            <a:r>
              <a:rPr lang="en-US" dirty="0" err="1" smtClean="0">
                <a:solidFill>
                  <a:srgbClr val="002060"/>
                </a:solidFill>
              </a:rPr>
              <a:t>বাজ়েট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কাকে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বলে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৪।ঘাটতি </a:t>
            </a:r>
            <a:r>
              <a:rPr lang="en-US" dirty="0" err="1" smtClean="0">
                <a:solidFill>
                  <a:srgbClr val="002060"/>
                </a:solidFill>
              </a:rPr>
              <a:t>বাজ়েট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কাকে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বলে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</a:rPr>
              <a:t>বাড়ির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কাজ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১।বাজেট </a:t>
            </a:r>
            <a:r>
              <a:rPr lang="en-US" sz="4000" dirty="0" err="1" smtClean="0">
                <a:solidFill>
                  <a:srgbClr val="FF0000"/>
                </a:solidFill>
              </a:rPr>
              <a:t>করার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প্রয়োজনীয়তা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আলোচনা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</a:rPr>
              <a:t> ।</a:t>
            </a:r>
          </a:p>
          <a:p>
            <a:pPr>
              <a:buNone/>
            </a:pPr>
            <a:endParaRPr lang="en-US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২।বাজেট </a:t>
            </a:r>
            <a:r>
              <a:rPr lang="en-US" sz="4000" dirty="0" err="1" smtClean="0">
                <a:solidFill>
                  <a:srgbClr val="FF0000"/>
                </a:solidFill>
              </a:rPr>
              <a:t>তৈরির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নিয়ম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ব্যাখ্যা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</a:rPr>
              <a:t> ।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</a:rPr>
              <a:t>ধন্যবাদ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শুভেচ্ছা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অধ্যায়-৪-(১)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সম্পদের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ব্যবস্থাপনা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ব্যবস্থাপনা-বাজেট,বাজেটের</a:t>
            </a:r>
            <a:r>
              <a:rPr lang="en-US" dirty="0" smtClean="0"/>
              <a:t> </a:t>
            </a:r>
            <a:r>
              <a:rPr lang="en-US" dirty="0" err="1" smtClean="0"/>
              <a:t>প্রয়োজনীয়তা</a:t>
            </a:r>
            <a:r>
              <a:rPr lang="en-US" dirty="0" smtClean="0"/>
              <a:t> ও </a:t>
            </a:r>
            <a:r>
              <a:rPr lang="en-US" dirty="0" err="1" smtClean="0"/>
              <a:t>বাজেটের</a:t>
            </a:r>
            <a:r>
              <a:rPr lang="en-US" dirty="0" smtClean="0"/>
              <a:t> </a:t>
            </a:r>
            <a:r>
              <a:rPr lang="en-US" dirty="0" err="1" smtClean="0"/>
              <a:t>খাত</a:t>
            </a:r>
            <a:r>
              <a:rPr lang="en-US" dirty="0"/>
              <a:t> </a:t>
            </a:r>
            <a:r>
              <a:rPr lang="en-US" dirty="0" smtClean="0"/>
              <a:t>–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বাজেট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?</a:t>
            </a:r>
          </a:p>
          <a:p>
            <a:pPr lvl="2">
              <a:buNone/>
            </a:pPr>
            <a:r>
              <a:rPr lang="en-US" sz="3200" dirty="0" err="1" smtClean="0">
                <a:solidFill>
                  <a:srgbClr val="0070C0"/>
                </a:solidFill>
              </a:rPr>
              <a:t>বাজেট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হচ্ছে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অর্থ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ব্যয়ের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পূর্ব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পরিকল্পনা</a:t>
            </a:r>
            <a:r>
              <a:rPr lang="en-US" sz="3200" dirty="0" smtClean="0">
                <a:solidFill>
                  <a:srgbClr val="0070C0"/>
                </a:solidFill>
              </a:rPr>
              <a:t> । </a:t>
            </a:r>
            <a:r>
              <a:rPr lang="en-US" sz="3200" dirty="0" err="1" smtClean="0">
                <a:solidFill>
                  <a:srgbClr val="0070C0"/>
                </a:solidFill>
              </a:rPr>
              <a:t>অর্থাত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নিদিষ্ট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সময়ে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নির্দিষ্ট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আয়ের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ব্যয়</a:t>
            </a:r>
            <a:r>
              <a:rPr lang="en-US" sz="3200" dirty="0" smtClean="0">
                <a:solidFill>
                  <a:srgbClr val="0070C0"/>
                </a:solidFill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</a:rPr>
              <a:t>সঞ্চয়</a:t>
            </a:r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</a:rPr>
              <a:t>করার</a:t>
            </a:r>
            <a:endParaRPr lang="en-US" sz="3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পূর্ব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পরিকল্পনা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হচ্ছে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বাজেট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বাজেটের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প্রয়োজনীয়তা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বাজেটের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কয়েকটি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প্রয়োজনীয়তা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হলো</a:t>
            </a:r>
            <a:r>
              <a:rPr lang="en-US" sz="4000" dirty="0" smtClean="0">
                <a:solidFill>
                  <a:srgbClr val="FF0000"/>
                </a:solidFill>
              </a:rPr>
              <a:t> –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১। </a:t>
            </a:r>
            <a:r>
              <a:rPr lang="en-US" dirty="0" err="1" smtClean="0">
                <a:solidFill>
                  <a:srgbClr val="002060"/>
                </a:solidFill>
              </a:rPr>
              <a:t>বাজেট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পরিবারের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আয়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ব্যয়র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ধারণা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দেয়</a:t>
            </a:r>
            <a:r>
              <a:rPr lang="en-US" dirty="0" smtClean="0">
                <a:solidFill>
                  <a:srgbClr val="002060"/>
                </a:solidFill>
              </a:rPr>
              <a:t> ।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২।বাজেট </a:t>
            </a:r>
            <a:r>
              <a:rPr lang="en-US" dirty="0" err="1" smtClean="0">
                <a:solidFill>
                  <a:srgbClr val="002060"/>
                </a:solidFill>
              </a:rPr>
              <a:t>অপচয়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রোধ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করে</a:t>
            </a:r>
            <a:r>
              <a:rPr lang="en-US" dirty="0" smtClean="0">
                <a:solidFill>
                  <a:srgbClr val="002060"/>
                </a:solidFill>
              </a:rPr>
              <a:t> ।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৩।বাজেট </a:t>
            </a:r>
            <a:r>
              <a:rPr lang="en-US" dirty="0" err="1" smtClean="0">
                <a:solidFill>
                  <a:srgbClr val="002060"/>
                </a:solidFill>
              </a:rPr>
              <a:t>সঞ্চয়ে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সাহায্য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করে</a:t>
            </a:r>
            <a:r>
              <a:rPr lang="en-US" dirty="0" smtClean="0">
                <a:solidFill>
                  <a:srgbClr val="002060"/>
                </a:solidFill>
              </a:rPr>
              <a:t> ।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৪</a:t>
            </a:r>
            <a:r>
              <a:rPr lang="en-US" dirty="0" smtClean="0">
                <a:solidFill>
                  <a:srgbClr val="002060"/>
                </a:solidFill>
              </a:rPr>
              <a:t>।বাজেট  </a:t>
            </a:r>
            <a:r>
              <a:rPr lang="en-US" dirty="0" err="1" smtClean="0">
                <a:solidFill>
                  <a:srgbClr val="002060"/>
                </a:solidFill>
              </a:rPr>
              <a:t>পরিবারের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সদস্যদের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মিতব্যয়ী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সাহায্য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করে</a:t>
            </a:r>
            <a:r>
              <a:rPr lang="en-US" dirty="0" smtClean="0">
                <a:solidFill>
                  <a:srgbClr val="002060"/>
                </a:solidFill>
              </a:rPr>
              <a:t> ।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৫।বাজেট </a:t>
            </a:r>
            <a:r>
              <a:rPr lang="en-US" dirty="0" err="1" smtClean="0">
                <a:solidFill>
                  <a:srgbClr val="002060"/>
                </a:solidFill>
              </a:rPr>
              <a:t>সময়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শক্তির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সাশ্রয়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করে</a:t>
            </a:r>
            <a:r>
              <a:rPr lang="en-US" dirty="0" smtClean="0">
                <a:solidFill>
                  <a:srgbClr val="002060"/>
                </a:solidFill>
              </a:rPr>
              <a:t> ।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     </a:t>
            </a:r>
          </a:p>
          <a:p>
            <a:pPr>
              <a:buNone/>
            </a:pPr>
            <a:r>
              <a:rPr lang="en-US" sz="5400" dirty="0" smtClean="0">
                <a:solidFill>
                  <a:srgbClr val="002060"/>
                </a:solidFill>
              </a:rPr>
              <a:t>          </a:t>
            </a:r>
            <a:r>
              <a:rPr lang="en-US" sz="7200" dirty="0" err="1" smtClean="0">
                <a:solidFill>
                  <a:srgbClr val="002060"/>
                </a:solidFill>
              </a:rPr>
              <a:t>বাজেট</a:t>
            </a:r>
            <a:r>
              <a:rPr lang="en-US" sz="7200" dirty="0" smtClean="0">
                <a:solidFill>
                  <a:srgbClr val="002060"/>
                </a:solidFill>
              </a:rPr>
              <a:t>  </a:t>
            </a:r>
            <a:r>
              <a:rPr lang="en-US" sz="7200" dirty="0" err="1" smtClean="0">
                <a:solidFill>
                  <a:srgbClr val="002060"/>
                </a:solidFill>
              </a:rPr>
              <a:t>খাতসমূহ</a:t>
            </a:r>
            <a:endParaRPr lang="en-US" sz="7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      </a:t>
            </a:r>
            <a:endParaRPr lang="en-US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খাদ্য</a:t>
            </a:r>
            <a:endParaRPr lang="en-US" sz="6000" dirty="0"/>
          </a:p>
        </p:txBody>
      </p:sp>
      <p:pic>
        <p:nvPicPr>
          <p:cNvPr id="4" name="Content Placeholder 3" descr="DSC_0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5341" y="1600200"/>
            <a:ext cx="6833317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বাসস্থান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imাাাা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4999"/>
            <a:ext cx="7543800" cy="49745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</a:rPr>
              <a:t>বস্ত্র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802880" cy="51880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166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li</vt:lpstr>
      <vt:lpstr>শুভেচ্ছা</vt:lpstr>
      <vt:lpstr>অধ্যায়-৪-(১)</vt:lpstr>
      <vt:lpstr>Slide 4</vt:lpstr>
      <vt:lpstr>বাজেটের প্রয়োজনীয়তা</vt:lpstr>
      <vt:lpstr>Slide 6</vt:lpstr>
      <vt:lpstr>খাদ্য</vt:lpstr>
      <vt:lpstr>বাসস্থান</vt:lpstr>
      <vt:lpstr>বস্ত্র</vt:lpstr>
      <vt:lpstr>শিক্ষা</vt:lpstr>
      <vt:lpstr>চিকিৎসা</vt:lpstr>
      <vt:lpstr>        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অধ্যায়-৪-(১)</dc:title>
  <dc:creator>Lotus Computer</dc:creator>
  <cp:lastModifiedBy>USER</cp:lastModifiedBy>
  <cp:revision>20</cp:revision>
  <dcterms:created xsi:type="dcterms:W3CDTF">2016-12-25T05:29:44Z</dcterms:created>
  <dcterms:modified xsi:type="dcterms:W3CDTF">2016-12-27T05:11:34Z</dcterms:modified>
</cp:coreProperties>
</file>